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1" r:id="rId2"/>
    <p:sldMasterId id="214748371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609008" y="1519784"/>
            <a:ext cx="6974000" cy="32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09000" y="4744199"/>
            <a:ext cx="697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511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1748200" y="2646600"/>
            <a:ext cx="8695600" cy="19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1748200" y="4564200"/>
            <a:ext cx="8695600" cy="6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49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543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title" idx="2" hasCustomPrompt="1"/>
          </p:nvPr>
        </p:nvSpPr>
        <p:spPr>
          <a:xfrm>
            <a:off x="1020419" y="2224867"/>
            <a:ext cx="1150000" cy="8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 idx="3"/>
          </p:nvPr>
        </p:nvSpPr>
        <p:spPr>
          <a:xfrm>
            <a:off x="2170149" y="2224867"/>
            <a:ext cx="3753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2170149" y="2877167"/>
            <a:ext cx="375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4" hasCustomPrompt="1"/>
          </p:nvPr>
        </p:nvSpPr>
        <p:spPr>
          <a:xfrm>
            <a:off x="6268584" y="2224867"/>
            <a:ext cx="1150000" cy="8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5"/>
          </p:nvPr>
        </p:nvSpPr>
        <p:spPr>
          <a:xfrm>
            <a:off x="7418505" y="2224867"/>
            <a:ext cx="3753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6"/>
          </p:nvPr>
        </p:nvSpPr>
        <p:spPr>
          <a:xfrm>
            <a:off x="7418505" y="2877167"/>
            <a:ext cx="375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7" hasCustomPrompt="1"/>
          </p:nvPr>
        </p:nvSpPr>
        <p:spPr>
          <a:xfrm>
            <a:off x="1020216" y="4445667"/>
            <a:ext cx="1150000" cy="8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8"/>
          </p:nvPr>
        </p:nvSpPr>
        <p:spPr>
          <a:xfrm>
            <a:off x="2170149" y="4445667"/>
            <a:ext cx="3753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9"/>
          </p:nvPr>
        </p:nvSpPr>
        <p:spPr>
          <a:xfrm>
            <a:off x="2170149" y="5097967"/>
            <a:ext cx="375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268784" y="4445667"/>
            <a:ext cx="1150000" cy="8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4"/>
          </p:nvPr>
        </p:nvSpPr>
        <p:spPr>
          <a:xfrm>
            <a:off x="7418505" y="4445667"/>
            <a:ext cx="3753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5"/>
          </p:nvPr>
        </p:nvSpPr>
        <p:spPr>
          <a:xfrm>
            <a:off x="7418505" y="5097967"/>
            <a:ext cx="375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943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2003967" y="1672795"/>
            <a:ext cx="1150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950983" y="2385667"/>
            <a:ext cx="3256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950983" y="2978764"/>
            <a:ext cx="3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9037864" y="1672795"/>
            <a:ext cx="1150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7984967" y="2385667"/>
            <a:ext cx="3256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7984967" y="2978765"/>
            <a:ext cx="3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3762567" y="4075195"/>
            <a:ext cx="1150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709583" y="4788067"/>
            <a:ext cx="3256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709583" y="5381164"/>
            <a:ext cx="3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7279431" y="4075195"/>
            <a:ext cx="1150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6226435" y="4788067"/>
            <a:ext cx="3256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6226435" y="5381164"/>
            <a:ext cx="3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5520967" y="1672795"/>
            <a:ext cx="1150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4467983" y="2385667"/>
            <a:ext cx="32560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4467983" y="2978764"/>
            <a:ext cx="3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8597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767784" y="5435567"/>
            <a:ext cx="6656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767800" y="3850617"/>
            <a:ext cx="6656400" cy="1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8572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453300" y="3053399"/>
            <a:ext cx="45828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2" hasCustomPrompt="1"/>
          </p:nvPr>
        </p:nvSpPr>
        <p:spPr>
          <a:xfrm>
            <a:off x="2775533" y="1581400"/>
            <a:ext cx="1938400" cy="1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1808200" y="4342200"/>
            <a:ext cx="38728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0997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931400" y="3510167"/>
            <a:ext cx="6329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2" hasCustomPrompt="1"/>
          </p:nvPr>
        </p:nvSpPr>
        <p:spPr>
          <a:xfrm>
            <a:off x="4761667" y="1598533"/>
            <a:ext cx="2668800" cy="17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2931400" y="4611068"/>
            <a:ext cx="6329200" cy="6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9548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5828033" y="3053400"/>
            <a:ext cx="5238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7478033" y="1581400"/>
            <a:ext cx="1938400" cy="1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6510700" y="4342200"/>
            <a:ext cx="38728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3631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1636667" y="3848800"/>
            <a:ext cx="596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2" hasCustomPrompt="1"/>
          </p:nvPr>
        </p:nvSpPr>
        <p:spPr>
          <a:xfrm>
            <a:off x="2199867" y="1885200"/>
            <a:ext cx="1938400" cy="1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1636667" y="5019200"/>
            <a:ext cx="5966400" cy="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3895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 idx="2"/>
          </p:nvPr>
        </p:nvSpPr>
        <p:spPr>
          <a:xfrm>
            <a:off x="959369" y="3427967"/>
            <a:ext cx="31844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959367" y="4144916"/>
            <a:ext cx="31844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 idx="3"/>
          </p:nvPr>
        </p:nvSpPr>
        <p:spPr>
          <a:xfrm>
            <a:off x="8048235" y="3459300"/>
            <a:ext cx="31844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8048233" y="4176257"/>
            <a:ext cx="31844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282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097200" y="2543600"/>
            <a:ext cx="6329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664000" y="2543600"/>
            <a:ext cx="2331600" cy="17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097200" y="3644501"/>
            <a:ext cx="6329200" cy="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5888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title" idx="2"/>
          </p:nvPr>
        </p:nvSpPr>
        <p:spPr>
          <a:xfrm>
            <a:off x="2004600" y="5459167"/>
            <a:ext cx="29884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004617" y="2616167"/>
            <a:ext cx="2988400" cy="2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 idx="3"/>
          </p:nvPr>
        </p:nvSpPr>
        <p:spPr>
          <a:xfrm>
            <a:off x="7198900" y="5459167"/>
            <a:ext cx="29884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4"/>
          </p:nvPr>
        </p:nvSpPr>
        <p:spPr>
          <a:xfrm>
            <a:off x="7198916" y="2616167"/>
            <a:ext cx="2988400" cy="2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9340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2"/>
          </p:nvPr>
        </p:nvSpPr>
        <p:spPr>
          <a:xfrm>
            <a:off x="1831116" y="1820533"/>
            <a:ext cx="33356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1830987" y="5161567"/>
            <a:ext cx="3335600" cy="9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3"/>
          </p:nvPr>
        </p:nvSpPr>
        <p:spPr>
          <a:xfrm>
            <a:off x="7025299" y="1820533"/>
            <a:ext cx="33356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4"/>
          </p:nvPr>
        </p:nvSpPr>
        <p:spPr>
          <a:xfrm>
            <a:off x="7025145" y="5161567"/>
            <a:ext cx="3335600" cy="9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8053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title" idx="2"/>
          </p:nvPr>
        </p:nvSpPr>
        <p:spPr>
          <a:xfrm>
            <a:off x="1086933" y="2417167"/>
            <a:ext cx="2935200" cy="1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"/>
          </p:nvPr>
        </p:nvSpPr>
        <p:spPr>
          <a:xfrm>
            <a:off x="1086933" y="3554833"/>
            <a:ext cx="29352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 idx="3"/>
          </p:nvPr>
        </p:nvSpPr>
        <p:spPr>
          <a:xfrm>
            <a:off x="4628400" y="3331567"/>
            <a:ext cx="2935200" cy="1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4"/>
          </p:nvPr>
        </p:nvSpPr>
        <p:spPr>
          <a:xfrm>
            <a:off x="4628400" y="4469233"/>
            <a:ext cx="29352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 idx="5"/>
          </p:nvPr>
        </p:nvSpPr>
        <p:spPr>
          <a:xfrm>
            <a:off x="8169867" y="2417167"/>
            <a:ext cx="2935200" cy="1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6"/>
          </p:nvPr>
        </p:nvSpPr>
        <p:spPr>
          <a:xfrm>
            <a:off x="8169867" y="3554833"/>
            <a:ext cx="29352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6370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1086935" y="3512133"/>
            <a:ext cx="2935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1086933" y="4164433"/>
            <a:ext cx="2935200" cy="1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4628401" y="3512133"/>
            <a:ext cx="2935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4628400" y="4164433"/>
            <a:ext cx="2935200" cy="1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8169868" y="3512133"/>
            <a:ext cx="2935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8169867" y="4164433"/>
            <a:ext cx="2935200" cy="1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8957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 idx="2"/>
          </p:nvPr>
        </p:nvSpPr>
        <p:spPr>
          <a:xfrm>
            <a:off x="1080051" y="2126200"/>
            <a:ext cx="32688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1080051" y="2811800"/>
            <a:ext cx="3268800" cy="12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 idx="3"/>
          </p:nvPr>
        </p:nvSpPr>
        <p:spPr>
          <a:xfrm>
            <a:off x="4461560" y="2126200"/>
            <a:ext cx="32688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4"/>
          </p:nvPr>
        </p:nvSpPr>
        <p:spPr>
          <a:xfrm>
            <a:off x="4461567" y="2811800"/>
            <a:ext cx="3268800" cy="12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title" idx="5"/>
          </p:nvPr>
        </p:nvSpPr>
        <p:spPr>
          <a:xfrm>
            <a:off x="7843069" y="2126200"/>
            <a:ext cx="32688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6"/>
          </p:nvPr>
        </p:nvSpPr>
        <p:spPr>
          <a:xfrm>
            <a:off x="7843084" y="2811800"/>
            <a:ext cx="3268800" cy="12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0366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2580753" y="1842267"/>
            <a:ext cx="53924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2580749" y="2363772"/>
            <a:ext cx="5392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4218787" y="3239964"/>
            <a:ext cx="53924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4218783" y="3761469"/>
            <a:ext cx="5392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2580753" y="4633504"/>
            <a:ext cx="53924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2580749" y="5155009"/>
            <a:ext cx="5392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3518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 hasCustomPrompt="1"/>
          </p:nvPr>
        </p:nvSpPr>
        <p:spPr>
          <a:xfrm>
            <a:off x="3153133" y="981000"/>
            <a:ext cx="5885600" cy="8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3153133" y="1841668"/>
            <a:ext cx="58856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 idx="2" hasCustomPrompt="1"/>
          </p:nvPr>
        </p:nvSpPr>
        <p:spPr>
          <a:xfrm>
            <a:off x="3153133" y="2729384"/>
            <a:ext cx="5885600" cy="8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3"/>
          </p:nvPr>
        </p:nvSpPr>
        <p:spPr>
          <a:xfrm>
            <a:off x="3153133" y="3588967"/>
            <a:ext cx="58856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 idx="4" hasCustomPrompt="1"/>
          </p:nvPr>
        </p:nvSpPr>
        <p:spPr>
          <a:xfrm>
            <a:off x="3153133" y="4477833"/>
            <a:ext cx="5885600" cy="8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5"/>
          </p:nvPr>
        </p:nvSpPr>
        <p:spPr>
          <a:xfrm>
            <a:off x="3153133" y="5336200"/>
            <a:ext cx="58856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7438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959369" y="3264900"/>
            <a:ext cx="447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959367" y="2182000"/>
            <a:ext cx="4471200" cy="10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6761281" y="3264900"/>
            <a:ext cx="447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6761267" y="2182000"/>
            <a:ext cx="4471200" cy="10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959420" y="5351467"/>
            <a:ext cx="447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959404" y="4268667"/>
            <a:ext cx="4471200" cy="10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6761332" y="5351467"/>
            <a:ext cx="447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6761333" y="4268667"/>
            <a:ext cx="4471200" cy="10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5271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2"/>
          </p:nvPr>
        </p:nvSpPr>
        <p:spPr>
          <a:xfrm>
            <a:off x="950967" y="2113433"/>
            <a:ext cx="25076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1"/>
          </p:nvPr>
        </p:nvSpPr>
        <p:spPr>
          <a:xfrm>
            <a:off x="950967" y="3509949"/>
            <a:ext cx="25076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3"/>
          </p:nvPr>
        </p:nvSpPr>
        <p:spPr>
          <a:xfrm>
            <a:off x="3545137" y="2113433"/>
            <a:ext cx="25076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4"/>
          </p:nvPr>
        </p:nvSpPr>
        <p:spPr>
          <a:xfrm>
            <a:off x="3545144" y="3509949"/>
            <a:ext cx="25076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5"/>
          </p:nvPr>
        </p:nvSpPr>
        <p:spPr>
          <a:xfrm>
            <a:off x="6139307" y="2113433"/>
            <a:ext cx="25076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6"/>
          </p:nvPr>
        </p:nvSpPr>
        <p:spPr>
          <a:xfrm>
            <a:off x="6139323" y="3509949"/>
            <a:ext cx="25076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7"/>
          </p:nvPr>
        </p:nvSpPr>
        <p:spPr>
          <a:xfrm>
            <a:off x="8733477" y="2113433"/>
            <a:ext cx="25076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8"/>
          </p:nvPr>
        </p:nvSpPr>
        <p:spPr>
          <a:xfrm>
            <a:off x="8733500" y="3509949"/>
            <a:ext cx="25076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8960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2"/>
          </p:nvPr>
        </p:nvSpPr>
        <p:spPr>
          <a:xfrm>
            <a:off x="950967" y="2824633"/>
            <a:ext cx="2917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950967" y="3408635"/>
            <a:ext cx="2917200" cy="8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3"/>
          </p:nvPr>
        </p:nvSpPr>
        <p:spPr>
          <a:xfrm>
            <a:off x="5866167" y="2824633"/>
            <a:ext cx="2917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4"/>
          </p:nvPr>
        </p:nvSpPr>
        <p:spPr>
          <a:xfrm>
            <a:off x="5866167" y="3408632"/>
            <a:ext cx="2917200" cy="8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5"/>
          </p:nvPr>
        </p:nvSpPr>
        <p:spPr>
          <a:xfrm>
            <a:off x="3408567" y="4716367"/>
            <a:ext cx="2917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6"/>
          </p:nvPr>
        </p:nvSpPr>
        <p:spPr>
          <a:xfrm>
            <a:off x="3408567" y="5300365"/>
            <a:ext cx="2917200" cy="8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 idx="7"/>
          </p:nvPr>
        </p:nvSpPr>
        <p:spPr>
          <a:xfrm>
            <a:off x="8323767" y="4716367"/>
            <a:ext cx="2917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8"/>
          </p:nvPr>
        </p:nvSpPr>
        <p:spPr>
          <a:xfrm>
            <a:off x="8323767" y="5300365"/>
            <a:ext cx="2917200" cy="8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 idx="9" hasCustomPrompt="1"/>
          </p:nvPr>
        </p:nvSpPr>
        <p:spPr>
          <a:xfrm>
            <a:off x="1964767" y="1791241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13" hasCustomPrompt="1"/>
          </p:nvPr>
        </p:nvSpPr>
        <p:spPr>
          <a:xfrm>
            <a:off x="6879967" y="1791241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 idx="14" hasCustomPrompt="1"/>
          </p:nvPr>
        </p:nvSpPr>
        <p:spPr>
          <a:xfrm>
            <a:off x="4422367" y="3682975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 idx="15" hasCustomPrompt="1"/>
          </p:nvPr>
        </p:nvSpPr>
        <p:spPr>
          <a:xfrm>
            <a:off x="9337567" y="3682975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8940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93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1080667" y="2383333"/>
            <a:ext cx="286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023867" y="3035633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4665377" y="2383333"/>
            <a:ext cx="286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4608584" y="3035633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8250089" y="2383333"/>
            <a:ext cx="286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8193283" y="3035633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1080667" y="4430733"/>
            <a:ext cx="286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1023833" y="5093783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4665377" y="4430733"/>
            <a:ext cx="286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4608584" y="5093783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8250089" y="4430733"/>
            <a:ext cx="2861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8193283" y="5093783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31362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708384" y="1685639"/>
            <a:ext cx="29748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708384" y="2246205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708384" y="3216659"/>
            <a:ext cx="29748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708351" y="3772732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708367" y="4747679"/>
            <a:ext cx="29748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708367" y="5309128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7601651" y="2246205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7601651" y="3216659"/>
            <a:ext cx="29748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7601617" y="3777667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7601633" y="4747679"/>
            <a:ext cx="29748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7601633" y="5309128"/>
            <a:ext cx="29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7601651" y="1685639"/>
            <a:ext cx="29748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615533" y="2126008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615533" y="5211875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615533" y="3668941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6508800" y="2126008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6508800" y="5211875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6508800" y="3668941"/>
            <a:ext cx="889600" cy="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219681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ubTitle" idx="1"/>
          </p:nvPr>
        </p:nvSpPr>
        <p:spPr>
          <a:xfrm>
            <a:off x="1210367" y="1945133"/>
            <a:ext cx="45116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8717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301233" y="4065467"/>
            <a:ext cx="5589600" cy="8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3301233" y="4839400"/>
            <a:ext cx="5589600" cy="12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24412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6466400" y="2305600"/>
            <a:ext cx="454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6466400" y="2967600"/>
            <a:ext cx="45472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2099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1384500" y="2305600"/>
            <a:ext cx="454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subTitle" idx="1"/>
          </p:nvPr>
        </p:nvSpPr>
        <p:spPr>
          <a:xfrm>
            <a:off x="1384500" y="2967600"/>
            <a:ext cx="45472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63276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5789617" y="2305600"/>
            <a:ext cx="454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1"/>
          </p:nvPr>
        </p:nvSpPr>
        <p:spPr>
          <a:xfrm>
            <a:off x="5789633" y="2967600"/>
            <a:ext cx="45472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6189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44308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950951" y="2721000"/>
            <a:ext cx="52064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5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6838251" y="2317800"/>
            <a:ext cx="4402800" cy="22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09112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title" idx="2" hasCustomPrompt="1"/>
          </p:nvPr>
        </p:nvSpPr>
        <p:spPr>
          <a:xfrm>
            <a:off x="4051267" y="2483300"/>
            <a:ext cx="4089600" cy="19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1"/>
          </p:nvPr>
        </p:nvSpPr>
        <p:spPr>
          <a:xfrm>
            <a:off x="4307900" y="4329833"/>
            <a:ext cx="3576400" cy="8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123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51000" y="2069667"/>
            <a:ext cx="4830400" cy="40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10468" y="2069667"/>
            <a:ext cx="4830400" cy="40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1060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38812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28853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01323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title"/>
          </p:nvPr>
        </p:nvSpPr>
        <p:spPr>
          <a:xfrm>
            <a:off x="1444200" y="1954400"/>
            <a:ext cx="3489600" cy="2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03775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1307667" y="3991467"/>
            <a:ext cx="9576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406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>
            <a:spLocks noGrp="1"/>
          </p:cNvSpPr>
          <p:nvPr>
            <p:ph type="title"/>
          </p:nvPr>
        </p:nvSpPr>
        <p:spPr>
          <a:xfrm>
            <a:off x="2743133" y="719340"/>
            <a:ext cx="6705600" cy="12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933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subTitle" idx="1"/>
          </p:nvPr>
        </p:nvSpPr>
        <p:spPr>
          <a:xfrm>
            <a:off x="3565333" y="1932607"/>
            <a:ext cx="5061200" cy="1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47"/>
          <p:cNvSpPr txBox="1"/>
          <p:nvPr/>
        </p:nvSpPr>
        <p:spPr>
          <a:xfrm>
            <a:off x="3763600" y="4702300"/>
            <a:ext cx="4664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CREDITS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includes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9182122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6964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3723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6268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9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92498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11730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4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770500" y="2054067"/>
            <a:ext cx="40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770500" y="2817667"/>
            <a:ext cx="5128800" cy="22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854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374200" y="1924533"/>
            <a:ext cx="7443600" cy="3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106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3194400" y="1844000"/>
            <a:ext cx="58032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5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3612633" y="3495733"/>
            <a:ext cx="4966800" cy="1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27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6945367" y="1298033"/>
            <a:ext cx="3130400" cy="2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295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52188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1" name="Google Shape;261;p5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65266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7" name="Google Shape;267;p5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16327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2D20-967F-0B22-0007-F0E8BB7CB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8896" y="1975200"/>
            <a:ext cx="7754208" cy="2907600"/>
          </a:xfrm>
        </p:spPr>
        <p:txBody>
          <a:bodyPr/>
          <a:lstStyle/>
          <a:p>
            <a:r>
              <a:rPr lang="en-US" sz="8000" dirty="0"/>
              <a:t>Rocket Launch Animation</a:t>
            </a:r>
          </a:p>
        </p:txBody>
      </p:sp>
    </p:spTree>
    <p:extLst>
      <p:ext uri="{BB962C8B-B14F-4D97-AF65-F5344CB8AC3E}">
        <p14:creationId xmlns:p14="http://schemas.microsoft.com/office/powerpoint/2010/main" val="270543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3095-FF22-26BC-AFED-83040DF25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800" y="319557"/>
            <a:ext cx="6656400" cy="7092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26A4C17-0BE0-3151-CA98-012A9A79C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8193" y="3910222"/>
            <a:ext cx="9635613" cy="1382302"/>
          </a:xfrm>
        </p:spPr>
        <p:txBody>
          <a:bodyPr/>
          <a:lstStyle/>
          <a:p>
            <a:pPr algn="just"/>
            <a:r>
              <a:rPr lang="en-US" sz="3200" dirty="0"/>
              <a:t>   This project demonstrates an engaging rocket launch animation using computer graphics, featuring countdowns, stars, nebulae, and planets. </a:t>
            </a:r>
          </a:p>
          <a:p>
            <a:pPr algn="just"/>
            <a:r>
              <a:rPr lang="en-US" sz="3200" dirty="0"/>
              <a:t>   While a flickering issue remains unresolved, the animation successfully showcases key graphical programming concepts of computer graphics.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992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FF21-8961-277A-7431-A48E3408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Mission Accomplished! </a:t>
            </a:r>
            <a:br>
              <a:rPr lang="en-US" b="1" dirty="0"/>
            </a:br>
            <a:r>
              <a:rPr lang="en-US" dirty="0"/>
              <a:t>Thank you for joining us on this journey to the stars!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75D523-06A8-EF27-B04D-26271E977B1E}"/>
              </a:ext>
            </a:extLst>
          </p:cNvPr>
          <p:cNvSpPr txBox="1">
            <a:spLocks/>
          </p:cNvSpPr>
          <p:nvPr/>
        </p:nvSpPr>
        <p:spPr>
          <a:xfrm>
            <a:off x="2507815" y="3429000"/>
            <a:ext cx="7176304" cy="26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dirty="0"/>
              <a:t>Presented By:</a:t>
            </a:r>
          </a:p>
          <a:p>
            <a:r>
              <a:rPr lang="en-US" sz="2800" dirty="0"/>
              <a:t>Kayes Mahmood (ID: 2215151030)</a:t>
            </a:r>
          </a:p>
          <a:p>
            <a:r>
              <a:rPr lang="en-US" sz="2800" dirty="0" err="1"/>
              <a:t>Mubinul</a:t>
            </a:r>
            <a:r>
              <a:rPr lang="en-US" sz="2800" dirty="0"/>
              <a:t> Islam (ID: 2215151041)</a:t>
            </a:r>
          </a:p>
          <a:p>
            <a:r>
              <a:rPr lang="en-US" sz="2800" dirty="0" err="1"/>
              <a:t>Redwanul</a:t>
            </a:r>
            <a:r>
              <a:rPr lang="en-US" sz="2800" dirty="0"/>
              <a:t> Islam Rafi (ID: 2215151043)</a:t>
            </a:r>
          </a:p>
          <a:p>
            <a:endParaRPr lang="en-US" sz="2800" dirty="0"/>
          </a:p>
        </p:txBody>
      </p:sp>
      <p:pic>
        <p:nvPicPr>
          <p:cNvPr id="4" name="Graphic 3" descr="Rocket with solid fill">
            <a:extLst>
              <a:ext uri="{FF2B5EF4-FFF2-40B4-BE49-F238E27FC236}">
                <a16:creationId xmlns:a16="http://schemas.microsoft.com/office/drawing/2014/main" id="{58482FE8-F442-7915-A3F9-F3BC2D2D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296" y="4944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648D-4B09-0796-6ED8-EDB54C23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306" y="2142557"/>
            <a:ext cx="4056000" cy="763600"/>
          </a:xfrm>
        </p:spPr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4B375-42A3-B45D-DCB2-A8193902E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306" y="3201125"/>
            <a:ext cx="5128800" cy="2214000"/>
          </a:xfrm>
        </p:spPr>
        <p:txBody>
          <a:bodyPr/>
          <a:lstStyle/>
          <a:p>
            <a:r>
              <a:rPr lang="en-US" sz="2000" dirty="0"/>
              <a:t>Name: Kayes Mahmood </a:t>
            </a:r>
          </a:p>
          <a:p>
            <a:r>
              <a:rPr lang="en-US" sz="2000" dirty="0"/>
              <a:t>ID: 2215151030</a:t>
            </a:r>
          </a:p>
          <a:p>
            <a:endParaRPr lang="en-US" sz="2000" dirty="0"/>
          </a:p>
          <a:p>
            <a:r>
              <a:rPr lang="en-US" sz="2000" dirty="0"/>
              <a:t>Name: </a:t>
            </a:r>
            <a:r>
              <a:rPr lang="en-US" sz="2000" dirty="0" err="1"/>
              <a:t>Mubinul</a:t>
            </a:r>
            <a:r>
              <a:rPr lang="en-US" sz="2000" dirty="0"/>
              <a:t> Islam </a:t>
            </a:r>
          </a:p>
          <a:p>
            <a:r>
              <a:rPr lang="en-US" sz="2000" dirty="0"/>
              <a:t>ID: 2215151041</a:t>
            </a:r>
          </a:p>
          <a:p>
            <a:endParaRPr lang="en-US" sz="2000" dirty="0"/>
          </a:p>
          <a:p>
            <a:r>
              <a:rPr lang="en-US" sz="2000" dirty="0"/>
              <a:t>Name: </a:t>
            </a:r>
            <a:r>
              <a:rPr lang="en-US" sz="2000" dirty="0" err="1"/>
              <a:t>Redwanul</a:t>
            </a:r>
            <a:r>
              <a:rPr lang="en-US" sz="2000" dirty="0"/>
              <a:t> Islam Rafi </a:t>
            </a:r>
          </a:p>
          <a:p>
            <a:r>
              <a:rPr lang="en-US" sz="2000" dirty="0"/>
              <a:t>ID: 2215151043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D63809-EAD4-69E3-391C-037AB73B3B9B}"/>
              </a:ext>
            </a:extLst>
          </p:cNvPr>
          <p:cNvSpPr txBox="1">
            <a:spLocks/>
          </p:cNvSpPr>
          <p:nvPr/>
        </p:nvSpPr>
        <p:spPr>
          <a:xfrm>
            <a:off x="600738" y="579377"/>
            <a:ext cx="10990524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3600" dirty="0"/>
              <a:t>Computer Graphics And Multimedia Lab (CSE 358)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00DE38-86ED-FE40-FB20-1C090870AB89}"/>
              </a:ext>
            </a:extLst>
          </p:cNvPr>
          <p:cNvSpPr txBox="1">
            <a:spLocks/>
          </p:cNvSpPr>
          <p:nvPr/>
        </p:nvSpPr>
        <p:spPr>
          <a:xfrm>
            <a:off x="1282074" y="2142557"/>
            <a:ext cx="405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dirty="0"/>
              <a:t>Course Teacher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E61C7F-384E-2DF5-F918-4C5F5EA3F38D}"/>
              </a:ext>
            </a:extLst>
          </p:cNvPr>
          <p:cNvSpPr txBox="1">
            <a:spLocks/>
          </p:cNvSpPr>
          <p:nvPr/>
        </p:nvSpPr>
        <p:spPr>
          <a:xfrm>
            <a:off x="1282074" y="2906157"/>
            <a:ext cx="5128800" cy="2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dirty="0"/>
              <a:t>Ms. Tania Aker Setu</a:t>
            </a:r>
          </a:p>
          <a:p>
            <a:r>
              <a:rPr lang="en-US" sz="1800" dirty="0"/>
              <a:t>Assistant Professor, Department of CSE</a:t>
            </a:r>
          </a:p>
          <a:p>
            <a:endParaRPr lang="en-US" sz="2000" dirty="0"/>
          </a:p>
          <a:p>
            <a:r>
              <a:rPr lang="en-US" sz="2400" dirty="0" err="1"/>
              <a:t>Dhrubo</a:t>
            </a:r>
            <a:r>
              <a:rPr lang="en-US" sz="2400" dirty="0"/>
              <a:t> Barua</a:t>
            </a:r>
          </a:p>
          <a:p>
            <a:r>
              <a:rPr lang="en-US" sz="1800" dirty="0"/>
              <a:t>Lecturer, Department of CSE</a:t>
            </a:r>
          </a:p>
        </p:txBody>
      </p:sp>
    </p:spTree>
    <p:extLst>
      <p:ext uri="{BB962C8B-B14F-4D97-AF65-F5344CB8AC3E}">
        <p14:creationId xmlns:p14="http://schemas.microsoft.com/office/powerpoint/2010/main" val="189513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E6CE-2C6A-F873-7488-C421A7FB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800" y="489942"/>
            <a:ext cx="6656400" cy="807916"/>
          </a:xfrm>
        </p:spPr>
        <p:txBody>
          <a:bodyPr/>
          <a:lstStyle/>
          <a:p>
            <a:r>
              <a:rPr lang="en-US" sz="4000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B3818-4FE8-E923-E3DC-88A4BC28D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8194" y="2046698"/>
            <a:ext cx="9635613" cy="2764604"/>
          </a:xfrm>
        </p:spPr>
        <p:txBody>
          <a:bodyPr/>
          <a:lstStyle/>
          <a:p>
            <a:pPr algn="just"/>
            <a:r>
              <a:rPr lang="en-US" sz="2800" dirty="0"/>
              <a:t>   The objective of this project is to create an engaging rocket launch animation using computer graphics. It features a countdown, rocket takeoff, and space elements like stars, a nebula, and planets. The project aims to demonstrate graphical programming concepts and create dynamic visual effects.</a:t>
            </a:r>
          </a:p>
        </p:txBody>
      </p:sp>
    </p:spTree>
    <p:extLst>
      <p:ext uri="{BB962C8B-B14F-4D97-AF65-F5344CB8AC3E}">
        <p14:creationId xmlns:p14="http://schemas.microsoft.com/office/powerpoint/2010/main" val="377515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9E1DA-E960-FF16-629B-57B4D120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00" y="247385"/>
            <a:ext cx="10290000" cy="763600"/>
          </a:xfrm>
        </p:spPr>
        <p:txBody>
          <a:bodyPr/>
          <a:lstStyle/>
          <a:p>
            <a:r>
              <a:rPr lang="en-US" sz="4000" dirty="0"/>
              <a:t>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7AF8D7-4848-6022-2681-2CBB417E8C2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-159452" y="1491027"/>
            <a:ext cx="3184400" cy="685600"/>
          </a:xfrm>
        </p:spPr>
        <p:txBody>
          <a:bodyPr/>
          <a:lstStyle/>
          <a:p>
            <a:pPr algn="ctr"/>
            <a:r>
              <a:rPr lang="en-US" sz="2000" dirty="0"/>
              <a:t>&lt;</a:t>
            </a:r>
            <a:r>
              <a:rPr lang="en-US" sz="2000" dirty="0" err="1"/>
              <a:t>graphics.h</a:t>
            </a:r>
            <a:r>
              <a:rPr lang="en-US" sz="2000" dirty="0"/>
              <a:t>&gt;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DB67CD-06F8-E21B-F0D8-C722768E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19" y="2119422"/>
            <a:ext cx="2517058" cy="1416000"/>
          </a:xfrm>
        </p:spPr>
        <p:txBody>
          <a:bodyPr/>
          <a:lstStyle/>
          <a:p>
            <a:pPr algn="l"/>
            <a:r>
              <a:rPr lang="en-US" sz="1400" dirty="0"/>
              <a:t>       The code uses the &lt;</a:t>
            </a:r>
            <a:r>
              <a:rPr lang="en-US" sz="1400" dirty="0" err="1"/>
              <a:t>graphics.h</a:t>
            </a:r>
            <a:r>
              <a:rPr lang="en-US" sz="1400" dirty="0"/>
              <a:t>&gt; header file for creating and manipulating graphical elements like shapes, colors, and animations.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36C302-9E6A-DAB7-682D-803F4C3B388A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554894" y="1491027"/>
            <a:ext cx="3184400" cy="685600"/>
          </a:xfrm>
        </p:spPr>
        <p:txBody>
          <a:bodyPr/>
          <a:lstStyle/>
          <a:p>
            <a:r>
              <a:rPr lang="en-US" sz="2000" dirty="0" err="1"/>
              <a:t>showCountdown</a:t>
            </a:r>
            <a:r>
              <a:rPr lang="en-US" sz="2000" dirty="0"/>
              <a:t>( 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EBD218-8749-C046-65D6-CEC3A3B1306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41937" y="2176627"/>
            <a:ext cx="2216644" cy="1416000"/>
          </a:xfrm>
        </p:spPr>
        <p:txBody>
          <a:bodyPr>
            <a:noAutofit/>
          </a:bodyPr>
          <a:lstStyle/>
          <a:p>
            <a:r>
              <a:rPr lang="en-US" sz="1400" dirty="0"/>
              <a:t>       Displays a countdown from 10 to 0 before the rocket launch, with a "Go!" message at the end.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6223DEC-F315-0C83-1901-7C4D77E0E508}"/>
              </a:ext>
            </a:extLst>
          </p:cNvPr>
          <p:cNvSpPr txBox="1">
            <a:spLocks/>
          </p:cNvSpPr>
          <p:nvPr/>
        </p:nvSpPr>
        <p:spPr>
          <a:xfrm>
            <a:off x="6829225" y="1491027"/>
            <a:ext cx="3184400" cy="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2000" dirty="0" err="1"/>
              <a:t>drawStars</a:t>
            </a:r>
            <a:r>
              <a:rPr lang="en-US" sz="2000" dirty="0"/>
              <a:t>( )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1CEAB112-869E-6A69-93A8-0784A766124C}"/>
              </a:ext>
            </a:extLst>
          </p:cNvPr>
          <p:cNvSpPr txBox="1">
            <a:spLocks/>
          </p:cNvSpPr>
          <p:nvPr/>
        </p:nvSpPr>
        <p:spPr>
          <a:xfrm>
            <a:off x="6416268" y="2176627"/>
            <a:ext cx="2216644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400" dirty="0"/>
              <a:t>       Randomly generates stars on the screen, simulating a starry sky.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D1E27E-A236-694C-7AA6-48907718FF1C}"/>
              </a:ext>
            </a:extLst>
          </p:cNvPr>
          <p:cNvSpPr txBox="1">
            <a:spLocks/>
          </p:cNvSpPr>
          <p:nvPr/>
        </p:nvSpPr>
        <p:spPr>
          <a:xfrm>
            <a:off x="9577341" y="1491027"/>
            <a:ext cx="3184400" cy="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2000" dirty="0" err="1"/>
              <a:t>drawNebula</a:t>
            </a:r>
            <a:r>
              <a:rPr lang="en-US" sz="2000" dirty="0"/>
              <a:t>( )</a:t>
            </a:r>
          </a:p>
        </p:txBody>
      </p:sp>
      <p:sp>
        <p:nvSpPr>
          <p:cNvPr id="13" name="Subtitle 5">
            <a:extLst>
              <a:ext uri="{FF2B5EF4-FFF2-40B4-BE49-F238E27FC236}">
                <a16:creationId xmlns:a16="http://schemas.microsoft.com/office/drawing/2014/main" id="{3BBF904B-4AED-53CE-10F7-9C65B89BA71C}"/>
              </a:ext>
            </a:extLst>
          </p:cNvPr>
          <p:cNvSpPr txBox="1">
            <a:spLocks/>
          </p:cNvSpPr>
          <p:nvPr/>
        </p:nvSpPr>
        <p:spPr>
          <a:xfrm>
            <a:off x="9164384" y="2176627"/>
            <a:ext cx="2216644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400" dirty="0"/>
              <a:t>       Randomly generates nebula-like patterns using colors such as red, magenta, and light magenta.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A918D279-568A-D834-C51C-C22E847CF16F}"/>
              </a:ext>
            </a:extLst>
          </p:cNvPr>
          <p:cNvSpPr txBox="1">
            <a:spLocks/>
          </p:cNvSpPr>
          <p:nvPr/>
        </p:nvSpPr>
        <p:spPr>
          <a:xfrm>
            <a:off x="-356097" y="4163817"/>
            <a:ext cx="3184400" cy="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000" dirty="0"/>
              <a:t>planet( )</a:t>
            </a:r>
          </a:p>
        </p:txBody>
      </p:sp>
      <p:sp>
        <p:nvSpPr>
          <p:cNvPr id="31" name="Subtitle 3">
            <a:extLst>
              <a:ext uri="{FF2B5EF4-FFF2-40B4-BE49-F238E27FC236}">
                <a16:creationId xmlns:a16="http://schemas.microsoft.com/office/drawing/2014/main" id="{CD68A589-5CE4-C11A-5EAA-BCAB0380D469}"/>
              </a:ext>
            </a:extLst>
          </p:cNvPr>
          <p:cNvSpPr txBox="1">
            <a:spLocks/>
          </p:cNvSpPr>
          <p:nvPr/>
        </p:nvSpPr>
        <p:spPr>
          <a:xfrm>
            <a:off x="174219" y="4792212"/>
            <a:ext cx="2517058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dirty="0"/>
              <a:t>       Draws planets with rings and small details like craters, simulating space.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1B8691CB-1AAA-9387-6251-7EC97CB7FDF8}"/>
              </a:ext>
            </a:extLst>
          </p:cNvPr>
          <p:cNvSpPr txBox="1">
            <a:spLocks/>
          </p:cNvSpPr>
          <p:nvPr/>
        </p:nvSpPr>
        <p:spPr>
          <a:xfrm>
            <a:off x="3024948" y="4163817"/>
            <a:ext cx="3184400" cy="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000" dirty="0" err="1"/>
              <a:t>blinkingStars</a:t>
            </a:r>
            <a:r>
              <a:rPr lang="en-US" sz="2000" dirty="0"/>
              <a:t>( )</a:t>
            </a:r>
          </a:p>
        </p:txBody>
      </p:sp>
      <p:sp>
        <p:nvSpPr>
          <p:cNvPr id="33" name="Subtitle 3">
            <a:extLst>
              <a:ext uri="{FF2B5EF4-FFF2-40B4-BE49-F238E27FC236}">
                <a16:creationId xmlns:a16="http://schemas.microsoft.com/office/drawing/2014/main" id="{0DE2012B-D210-1617-482D-79204CD420D8}"/>
              </a:ext>
            </a:extLst>
          </p:cNvPr>
          <p:cNvSpPr txBox="1">
            <a:spLocks/>
          </p:cNvSpPr>
          <p:nvPr/>
        </p:nvSpPr>
        <p:spPr>
          <a:xfrm>
            <a:off x="3176721" y="4791017"/>
            <a:ext cx="2517058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dirty="0"/>
              <a:t>      Creates blinking stars that appear randomly on the screen.</a:t>
            </a: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76020D06-5EAB-CF8D-1961-BC7C2A9200EA}"/>
              </a:ext>
            </a:extLst>
          </p:cNvPr>
          <p:cNvSpPr txBox="1">
            <a:spLocks/>
          </p:cNvSpPr>
          <p:nvPr/>
        </p:nvSpPr>
        <p:spPr>
          <a:xfrm>
            <a:off x="5855029" y="4163817"/>
            <a:ext cx="3184400" cy="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000" dirty="0"/>
              <a:t>rocket( )</a:t>
            </a:r>
          </a:p>
        </p:txBody>
      </p:sp>
      <p:sp>
        <p:nvSpPr>
          <p:cNvPr id="35" name="Subtitle 3">
            <a:extLst>
              <a:ext uri="{FF2B5EF4-FFF2-40B4-BE49-F238E27FC236}">
                <a16:creationId xmlns:a16="http://schemas.microsoft.com/office/drawing/2014/main" id="{1B9FA06E-82B7-95AD-727E-1BA060C096DE}"/>
              </a:ext>
            </a:extLst>
          </p:cNvPr>
          <p:cNvSpPr txBox="1">
            <a:spLocks/>
          </p:cNvSpPr>
          <p:nvPr/>
        </p:nvSpPr>
        <p:spPr>
          <a:xfrm>
            <a:off x="6370598" y="4781136"/>
            <a:ext cx="2517058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dirty="0"/>
              <a:t>       Draws a rocket with details such as body, head, wings, and flames, then animates its movement.</a:t>
            </a:r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0D4A28D-76FB-E5FD-5065-F9D1300E79C6}"/>
              </a:ext>
            </a:extLst>
          </p:cNvPr>
          <p:cNvSpPr txBox="1">
            <a:spLocks/>
          </p:cNvSpPr>
          <p:nvPr/>
        </p:nvSpPr>
        <p:spPr>
          <a:xfrm>
            <a:off x="9039429" y="4163817"/>
            <a:ext cx="3184400" cy="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000" dirty="0" err="1"/>
              <a:t>endingScene</a:t>
            </a:r>
            <a:r>
              <a:rPr lang="en-US" sz="2000" dirty="0"/>
              <a:t>()</a:t>
            </a:r>
          </a:p>
        </p:txBody>
      </p:sp>
      <p:sp>
        <p:nvSpPr>
          <p:cNvPr id="37" name="Subtitle 3">
            <a:extLst>
              <a:ext uri="{FF2B5EF4-FFF2-40B4-BE49-F238E27FC236}">
                <a16:creationId xmlns:a16="http://schemas.microsoft.com/office/drawing/2014/main" id="{F14ADC6A-29B6-8EB4-1BE1-015F9EFAFD9D}"/>
              </a:ext>
            </a:extLst>
          </p:cNvPr>
          <p:cNvSpPr txBox="1">
            <a:spLocks/>
          </p:cNvSpPr>
          <p:nvPr/>
        </p:nvSpPr>
        <p:spPr>
          <a:xfrm>
            <a:off x="9191202" y="4791017"/>
            <a:ext cx="2517058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dirty="0"/>
              <a:t>       Displays a "Thank you" message at the end of the animation.</a:t>
            </a:r>
          </a:p>
        </p:txBody>
      </p:sp>
      <p:pic>
        <p:nvPicPr>
          <p:cNvPr id="39" name="Graphic 38" descr="Hourglass Finished with solid fill">
            <a:extLst>
              <a:ext uri="{FF2B5EF4-FFF2-40B4-BE49-F238E27FC236}">
                <a16:creationId xmlns:a16="http://schemas.microsoft.com/office/drawing/2014/main" id="{A0E7549B-24A2-653D-E820-1860A8C0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106" y="1746027"/>
            <a:ext cx="430600" cy="430600"/>
          </a:xfrm>
          <a:prstGeom prst="rect">
            <a:avLst/>
          </a:prstGeom>
        </p:spPr>
      </p:pic>
      <p:pic>
        <p:nvPicPr>
          <p:cNvPr id="41" name="Graphic 40" descr="Stars with solid fill">
            <a:extLst>
              <a:ext uri="{FF2B5EF4-FFF2-40B4-BE49-F238E27FC236}">
                <a16:creationId xmlns:a16="http://schemas.microsoft.com/office/drawing/2014/main" id="{2295B91E-AEAF-6C07-06B9-8034F158F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268" y="1701424"/>
            <a:ext cx="475203" cy="475203"/>
          </a:xfrm>
          <a:prstGeom prst="rect">
            <a:avLst/>
          </a:prstGeom>
        </p:spPr>
      </p:pic>
      <p:pic>
        <p:nvPicPr>
          <p:cNvPr id="42" name="Graphic 41" descr="Stars with solid fill">
            <a:extLst>
              <a:ext uri="{FF2B5EF4-FFF2-40B4-BE49-F238E27FC236}">
                <a16:creationId xmlns:a16="http://schemas.microsoft.com/office/drawing/2014/main" id="{496AE058-412F-6994-CFC9-E111B7BB4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4384" y="1701424"/>
            <a:ext cx="475203" cy="475203"/>
          </a:xfrm>
          <a:prstGeom prst="rect">
            <a:avLst/>
          </a:prstGeom>
        </p:spPr>
      </p:pic>
      <p:pic>
        <p:nvPicPr>
          <p:cNvPr id="44" name="Graphic 43" descr="Earth globe: Americas with solid fill">
            <a:extLst>
              <a:ext uri="{FF2B5EF4-FFF2-40B4-BE49-F238E27FC236}">
                <a16:creationId xmlns:a16="http://schemas.microsoft.com/office/drawing/2014/main" id="{51105DEB-D3C4-C095-E524-8AA594A0E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570" y="4415077"/>
            <a:ext cx="434340" cy="434340"/>
          </a:xfrm>
          <a:prstGeom prst="rect">
            <a:avLst/>
          </a:prstGeom>
        </p:spPr>
      </p:pic>
      <p:pic>
        <p:nvPicPr>
          <p:cNvPr id="46" name="Graphic 45" descr="Stars with solid fill">
            <a:extLst>
              <a:ext uri="{FF2B5EF4-FFF2-40B4-BE49-F238E27FC236}">
                <a16:creationId xmlns:a16="http://schemas.microsoft.com/office/drawing/2014/main" id="{77942A70-2BEA-5A05-2AE4-BB3A4852A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1937" y="4315814"/>
            <a:ext cx="475203" cy="475203"/>
          </a:xfrm>
          <a:prstGeom prst="rect">
            <a:avLst/>
          </a:prstGeom>
        </p:spPr>
      </p:pic>
      <p:pic>
        <p:nvPicPr>
          <p:cNvPr id="48" name="Graphic 47" descr="Rocket with solid fill">
            <a:extLst>
              <a:ext uri="{FF2B5EF4-FFF2-40B4-BE49-F238E27FC236}">
                <a16:creationId xmlns:a16="http://schemas.microsoft.com/office/drawing/2014/main" id="{91183790-1298-1278-9BFD-FF4FFE9F6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1121" y="4380074"/>
            <a:ext cx="469343" cy="4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BDDB-1D3B-3CC8-F01E-1944C506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4481" y="-293692"/>
            <a:ext cx="7840132" cy="1416000"/>
          </a:xfrm>
        </p:spPr>
        <p:txBody>
          <a:bodyPr/>
          <a:lstStyle/>
          <a:p>
            <a:r>
              <a:rPr lang="en-US" sz="4400" dirty="0" err="1"/>
              <a:t>showCountdown</a:t>
            </a:r>
            <a:r>
              <a:rPr lang="en-US" sz="4400" dirty="0"/>
              <a:t>(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8C6EA-13DB-56B0-DCA8-913014E7A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0" y="1101022"/>
            <a:ext cx="5287113" cy="56872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81DE3-DDE4-F4B7-E35D-1F97FACB8F74}"/>
              </a:ext>
            </a:extLst>
          </p:cNvPr>
          <p:cNvSpPr txBox="1">
            <a:spLocks/>
          </p:cNvSpPr>
          <p:nvPr/>
        </p:nvSpPr>
        <p:spPr>
          <a:xfrm>
            <a:off x="5198963" y="-297317"/>
            <a:ext cx="7840132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6533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4400" dirty="0" err="1"/>
              <a:t>drawStars</a:t>
            </a:r>
            <a:r>
              <a:rPr lang="en-US" sz="4400" dirty="0"/>
              <a:t>( 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24CCC0-E114-17E8-A303-2A684E370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57" y="1101022"/>
            <a:ext cx="432495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5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B0E3D7-649C-F6A3-8F87-049F73A6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4519" y="-328416"/>
            <a:ext cx="7840132" cy="1416000"/>
          </a:xfrm>
        </p:spPr>
        <p:txBody>
          <a:bodyPr/>
          <a:lstStyle/>
          <a:p>
            <a:r>
              <a:rPr lang="en-US" sz="4400" dirty="0" err="1"/>
              <a:t>drawNebula</a:t>
            </a:r>
            <a:r>
              <a:rPr lang="en-US" sz="4400" dirty="0"/>
              <a:t>(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5762C-B1A0-335D-EE62-77FB625E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5" y="1087584"/>
            <a:ext cx="4553585" cy="3534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6EA74F-81DB-0D48-0F67-C7BE3F0827EE}"/>
              </a:ext>
            </a:extLst>
          </p:cNvPr>
          <p:cNvSpPr txBox="1">
            <a:spLocks/>
          </p:cNvSpPr>
          <p:nvPr/>
        </p:nvSpPr>
        <p:spPr>
          <a:xfrm>
            <a:off x="4742340" y="-328416"/>
            <a:ext cx="7840132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6533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4400" dirty="0"/>
              <a:t>planet(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F0740-73A8-7F22-891B-CACE460F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80" y="1087584"/>
            <a:ext cx="3140192" cy="5401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30098-6550-9BA1-4CE0-57B1A700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406" y="1087584"/>
            <a:ext cx="3487795" cy="42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4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477EE2-B93D-C83F-95A6-5E4EBD57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5534" y="732129"/>
            <a:ext cx="7840132" cy="1416000"/>
          </a:xfrm>
        </p:spPr>
        <p:txBody>
          <a:bodyPr/>
          <a:lstStyle/>
          <a:p>
            <a:r>
              <a:rPr lang="en-US" sz="4400" dirty="0" err="1"/>
              <a:t>blinkingStars</a:t>
            </a:r>
            <a:r>
              <a:rPr lang="en-US" sz="4400" dirty="0"/>
              <a:t>( 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82FF6F-18D2-93D3-748F-29FD5DB9B45D}"/>
              </a:ext>
            </a:extLst>
          </p:cNvPr>
          <p:cNvSpPr txBox="1">
            <a:spLocks/>
          </p:cNvSpPr>
          <p:nvPr/>
        </p:nvSpPr>
        <p:spPr>
          <a:xfrm>
            <a:off x="4949825" y="667006"/>
            <a:ext cx="7840132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6933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48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48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48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48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48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48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48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48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4400" dirty="0" err="1"/>
              <a:t>endingScene</a:t>
            </a:r>
            <a:r>
              <a:rPr lang="en-US" sz="4400" dirty="0"/>
              <a:t>( 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B00F36-15C2-DE55-577A-0286BBD6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40" y="2290701"/>
            <a:ext cx="4010585" cy="2600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8BABC9-B6DB-522C-0200-CC889586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715" y="2213252"/>
            <a:ext cx="4648849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5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B7FB63-BF2E-BE70-B071-5C1D5248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934" y="-448489"/>
            <a:ext cx="7840132" cy="1416000"/>
          </a:xfrm>
        </p:spPr>
        <p:txBody>
          <a:bodyPr/>
          <a:lstStyle/>
          <a:p>
            <a:r>
              <a:rPr lang="en-US" sz="4400" dirty="0"/>
              <a:t>rocket(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1A691-D561-B231-279D-3D1B9E5E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86" y="1734161"/>
            <a:ext cx="6457497" cy="4331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0DF074-1EC3-B919-56F4-124456D5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884" y="941976"/>
            <a:ext cx="4308239" cy="59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8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64D4-D0F5-620E-275A-5F9B0027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00" y="314219"/>
            <a:ext cx="10290000" cy="763600"/>
          </a:xfrm>
        </p:spPr>
        <p:txBody>
          <a:bodyPr/>
          <a:lstStyle/>
          <a:p>
            <a:r>
              <a:rPr lang="en-US" sz="4000" dirty="0"/>
              <a:t>Project Overview</a:t>
            </a:r>
          </a:p>
        </p:txBody>
      </p:sp>
      <p:pic>
        <p:nvPicPr>
          <p:cNvPr id="3" name="CGM Final Projec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71E5164-5790-B748-5BE1-DB017F88F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077819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E3F8E08-81D1-4266-8159-C7166DA94222}" vid="{03D8ED0A-22C4-47D6-A212-EE327DBBFACE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289</TotalTime>
  <Words>385</Words>
  <Application>Microsoft Office PowerPoint</Application>
  <PresentationFormat>Widescreen</PresentationFormat>
  <Paragraphs>52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Abril Fatface</vt:lpstr>
      <vt:lpstr>Arial</vt:lpstr>
      <vt:lpstr>Fira Sans</vt:lpstr>
      <vt:lpstr>Proxima Nova</vt:lpstr>
      <vt:lpstr>Proxima Nova Semibold</vt:lpstr>
      <vt:lpstr>PT Sans</vt:lpstr>
      <vt:lpstr>Theme1</vt:lpstr>
      <vt:lpstr>Slidesgo Final Pages</vt:lpstr>
      <vt:lpstr>1_Slidesgo Final Pages</vt:lpstr>
      <vt:lpstr>Rocket Launch Animation</vt:lpstr>
      <vt:lpstr>Group Members</vt:lpstr>
      <vt:lpstr>Objective</vt:lpstr>
      <vt:lpstr>Function</vt:lpstr>
      <vt:lpstr>showCountdown( )</vt:lpstr>
      <vt:lpstr>drawNebula( )</vt:lpstr>
      <vt:lpstr>blinkingStars( )</vt:lpstr>
      <vt:lpstr>rocket( )</vt:lpstr>
      <vt:lpstr>Project Overview</vt:lpstr>
      <vt:lpstr>Conclusion</vt:lpstr>
      <vt:lpstr>Mission Accomplished!  Thank you for joining us on this journey to the stars!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Kayes Mahmood</dc:creator>
  <cp:lastModifiedBy>Kayes Mahmood</cp:lastModifiedBy>
  <cp:revision>6</cp:revision>
  <dcterms:created xsi:type="dcterms:W3CDTF">2024-12-05T13:58:11Z</dcterms:created>
  <dcterms:modified xsi:type="dcterms:W3CDTF">2024-12-08T09:50:55Z</dcterms:modified>
</cp:coreProperties>
</file>